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613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蜂鸣器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923877" y="1263770"/>
            <a:ext cx="10964106" cy="712944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蜂鸣器是一种能够发出指定频率声音的装置，由于结构简单、使用方便，因此在电子产品中应用非常广泛。</a:t>
            </a:r>
          </a:p>
          <a:p>
            <a:pPr lvl="0">
              <a:lnSpc>
                <a:spcPct val="120000"/>
              </a:lnSpc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7FBFC1-FA93-46BF-BD9F-89DDEBCF4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541160" y="1780619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2535882-723D-4A9C-A98D-6F77CD3F9479}"/>
              </a:ext>
            </a:extLst>
          </p:cNvPr>
          <p:cNvSpPr/>
          <p:nvPr/>
        </p:nvSpPr>
        <p:spPr>
          <a:xfrm>
            <a:off x="2017901" y="4060456"/>
            <a:ext cx="1018903" cy="728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DE4E1E3-B323-43D4-B2E5-A16CA55DA861}"/>
              </a:ext>
            </a:extLst>
          </p:cNvPr>
          <p:cNvSpPr/>
          <p:nvPr/>
        </p:nvSpPr>
        <p:spPr>
          <a:xfrm>
            <a:off x="5785908" y="1717437"/>
            <a:ext cx="6096000" cy="3039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声音是由物体振动产生的声波。它有三个主观属性：音量、音调和音色。音量指人耳感受到的声音强弱，也叫做“响度”；音调指人耳能分辨一个声音音调的高低程度，主要由声音的频率决定；音色指声音振动频率的特性，不同的物体由于材料、结构不同，发声时的振动频率特性不同，就会产生不同音色的声音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对于蜂鸣器来说：驱动电流决定了所发声音的音量，驱动电流固定，所以音量固定；工作频率决定了所发声音的音调；它的内部结构与发声原理决定了所发声音的音色。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9FD99E-13EC-4B2F-AB29-E0461B3BA3D4}"/>
              </a:ext>
            </a:extLst>
          </p:cNvPr>
          <p:cNvSpPr txBox="1"/>
          <p:nvPr/>
        </p:nvSpPr>
        <p:spPr>
          <a:xfrm>
            <a:off x="4443762" y="1546212"/>
            <a:ext cx="7494279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这条指令在输出类别指令中，使用这个指令可以设置蜂鸣器的频率。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6BFCCF-703F-4001-A481-EA4951550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" y="1545549"/>
            <a:ext cx="3557562" cy="6408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EE39A2-6EB0-4B93-96E4-2879F38B9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059" y="2845729"/>
            <a:ext cx="1409700" cy="5524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B6F3CF6-95D9-4FBA-8D64-4AB65B08594B}"/>
              </a:ext>
            </a:extLst>
          </p:cNvPr>
          <p:cNvSpPr txBox="1"/>
          <p:nvPr/>
        </p:nvSpPr>
        <p:spPr>
          <a:xfrm>
            <a:off x="4443762" y="3999048"/>
            <a:ext cx="7494279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使用这个指令设置蜂鸣器连接端口与发出的音调，通过单击下拉列表，可以根据乐谱选择低中高共</a:t>
            </a:r>
            <a:r>
              <a:rPr lang="en-US" altLang="zh-CN" dirty="0"/>
              <a:t>21</a:t>
            </a:r>
            <a:r>
              <a:rPr lang="zh-CN" altLang="en-US" dirty="0"/>
              <a:t>个音调。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A7F638-2239-417D-948B-25D1EE2BC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97" y="4144697"/>
            <a:ext cx="3557562" cy="58965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113B1BC-74C8-43C5-9687-9C0C5AE0FFD6}"/>
              </a:ext>
            </a:extLst>
          </p:cNvPr>
          <p:cNvSpPr/>
          <p:nvPr/>
        </p:nvSpPr>
        <p:spPr>
          <a:xfrm>
            <a:off x="4443762" y="2845729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使用这个指令可以关闭蜂鸣器发出的声音，使用完蜂鸣器模块以后，</a:t>
            </a:r>
            <a:endParaRPr lang="en-US" altLang="zh-CN" dirty="0"/>
          </a:p>
          <a:p>
            <a:r>
              <a:rPr lang="zh-CN" altLang="en-US" dirty="0"/>
              <a:t>记得要将蜂鸣器模块关闭。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495882-E138-4C98-9AC7-789F1D1E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413" y="432616"/>
            <a:ext cx="3790950" cy="61817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729C972-A93D-45BA-84BE-6249B2A70779}"/>
              </a:ext>
            </a:extLst>
          </p:cNvPr>
          <p:cNvSpPr txBox="1"/>
          <p:nvPr/>
        </p:nvSpPr>
        <p:spPr>
          <a:xfrm>
            <a:off x="784778" y="204358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播放歌曲《两只老虎》第一小节</a:t>
            </a:r>
            <a:endParaRPr lang="en-US" alt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9C9A35-260A-488A-BD7F-3EF5E871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8" y="2802841"/>
            <a:ext cx="4176387" cy="16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279</Words>
  <Application>Microsoft Office PowerPoint</Application>
  <PresentationFormat>宽屏</PresentationFormat>
  <Paragraphs>37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64</cp:revision>
  <dcterms:created xsi:type="dcterms:W3CDTF">2019-11-11T11:40:00Z</dcterms:created>
  <dcterms:modified xsi:type="dcterms:W3CDTF">2020-05-08T01:09:44Z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