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314" r:id="rId2"/>
    <p:sldId id="2316" r:id="rId3"/>
    <p:sldId id="2326" r:id="rId4"/>
    <p:sldId id="1489" r:id="rId5"/>
    <p:sldId id="2332" r:id="rId6"/>
    <p:sldId id="2340" r:id="rId7"/>
    <p:sldId id="2341" r:id="rId8"/>
    <p:sldId id="2323" r:id="rId9"/>
    <p:sldId id="2342" r:id="rId10"/>
    <p:sldId id="232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51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4" y="229158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实验箱微课</a:t>
            </a: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3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301839" y="3384130"/>
            <a:ext cx="533387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  RGB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模块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程序代码</a:t>
              </a:r>
            </a:p>
          </p:txBody>
        </p:sp>
      </p:grp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1120" y="17734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0620" y="1343025"/>
            <a:ext cx="9840884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RGB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模块是由红绿蓝三种颜色的发光二极管组成的、可以发出彩色光线的元件。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Nano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实验箱上有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8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个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RGB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灯珠组成，每个灯珠边上都有编号，可以使用指令，根据编号控制这些灯珠。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056394B-0644-47DF-B537-C2313FAFEF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6" r="12734"/>
          <a:stretch/>
        </p:blipFill>
        <p:spPr>
          <a:xfrm>
            <a:off x="1200496" y="2073595"/>
            <a:ext cx="5317374" cy="41705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83B0298-23CB-492C-AD94-2DCA7943E094}"/>
              </a:ext>
            </a:extLst>
          </p:cNvPr>
          <p:cNvSpPr/>
          <p:nvPr/>
        </p:nvSpPr>
        <p:spPr>
          <a:xfrm>
            <a:off x="3918857" y="2708366"/>
            <a:ext cx="975360" cy="10014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1B04670-7C17-423D-BC93-D635C3478C2C}"/>
              </a:ext>
            </a:extLst>
          </p:cNvPr>
          <p:cNvSpPr/>
          <p:nvPr/>
        </p:nvSpPr>
        <p:spPr>
          <a:xfrm>
            <a:off x="925245" y="1242309"/>
            <a:ext cx="10308811" cy="171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色光三原色（加法三原色）为：红、绿、蓝。光线会越加越亮，两两混合可以得到更亮的中间色：黄、紫、青。三种等量组合可以得到白色。红、绿、蓝三种色光无法被分解，故称“三原色光”。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RGB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是一种颜色模式，通过设置不同的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（红）、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（绿）、</a:t>
            </a:r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（蓝）颜色值，可以显示出人类视力所能感知的几乎所有颜色。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7F765D8-5C7E-425A-A5FB-CAD2CB89AC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55843" y="3322423"/>
            <a:ext cx="2232248" cy="2000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B46E5B2-584E-4761-8468-7494687D8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00" y="1790670"/>
            <a:ext cx="3971925" cy="58102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268C138-8336-4B7D-BFA8-84AFD6C89E1B}"/>
              </a:ext>
            </a:extLst>
          </p:cNvPr>
          <p:cNvSpPr/>
          <p:nvPr/>
        </p:nvSpPr>
        <p:spPr>
          <a:xfrm>
            <a:off x="4421117" y="1339002"/>
            <a:ext cx="7280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使用这个指令可以设置指定的</a:t>
            </a:r>
            <a:r>
              <a:rPr lang="en-US" altLang="zh-CN" dirty="0"/>
              <a:t>RGB</a:t>
            </a:r>
            <a:r>
              <a:rPr lang="zh-CN" altLang="en-US" dirty="0"/>
              <a:t>灯发出光线的颜色。指令默认是第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RGB</a:t>
            </a:r>
            <a:r>
              <a:rPr lang="zh-CN" altLang="en-US" dirty="0"/>
              <a:t>灯红色、绿色、蓝色值均为“</a:t>
            </a:r>
            <a:r>
              <a:rPr lang="en-US" altLang="zh-CN" dirty="0"/>
              <a:t>20”</a:t>
            </a:r>
            <a:r>
              <a:rPr lang="zh-CN" altLang="en-US" dirty="0"/>
              <a:t> 。 “红”、“绿”、“蓝”这三个参数可以直接输入数值，输入值范围为</a:t>
            </a:r>
            <a:r>
              <a:rPr lang="en-US" altLang="zh-CN" dirty="0"/>
              <a:t>0~255</a:t>
            </a:r>
            <a:r>
              <a:rPr lang="zh-CN" altLang="en-US" dirty="0"/>
              <a:t>。运行这条指令不能直接点亮</a:t>
            </a:r>
            <a:r>
              <a:rPr lang="en-US" altLang="zh-CN" dirty="0"/>
              <a:t>RGB</a:t>
            </a:r>
            <a:r>
              <a:rPr lang="zh-CN" altLang="en-US" dirty="0"/>
              <a:t>，需配合“</a:t>
            </a:r>
            <a:r>
              <a:rPr lang="en-US" altLang="zh-CN" dirty="0"/>
              <a:t>RGB</a:t>
            </a:r>
            <a:r>
              <a:rPr lang="zh-CN" altLang="en-US" dirty="0"/>
              <a:t>显示”指令才行。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365AC1-7469-40F2-BA05-633CC1E4DCA1}"/>
              </a:ext>
            </a:extLst>
          </p:cNvPr>
          <p:cNvSpPr/>
          <p:nvPr/>
        </p:nvSpPr>
        <p:spPr>
          <a:xfrm>
            <a:off x="3378597" y="57278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在输出类别指令中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E8AD8B4-538B-4E04-95F1-BD5373416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88" y="3220247"/>
            <a:ext cx="3638550" cy="52387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B85B1CC-EF1D-46C5-8A6A-CF7E60766C03}"/>
              </a:ext>
            </a:extLst>
          </p:cNvPr>
          <p:cNvSpPr/>
          <p:nvPr/>
        </p:nvSpPr>
        <p:spPr>
          <a:xfrm>
            <a:off x="4351448" y="3159020"/>
            <a:ext cx="7350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与上面指令相似，但是这条指令是指让</a:t>
            </a:r>
            <a:r>
              <a:rPr lang="en-US" altLang="zh-CN" dirty="0"/>
              <a:t>RGB</a:t>
            </a:r>
            <a:r>
              <a:rPr lang="zh-CN" altLang="en-US" dirty="0"/>
              <a:t>模块上所有的</a:t>
            </a:r>
            <a:r>
              <a:rPr lang="en-US" altLang="zh-CN" dirty="0"/>
              <a:t>RGB</a:t>
            </a:r>
            <a:r>
              <a:rPr lang="zh-CN" altLang="en-US" dirty="0"/>
              <a:t>灯亮指定的颜色，运行这条指令不能直接点亮</a:t>
            </a:r>
            <a:r>
              <a:rPr lang="en-US" altLang="zh-CN" dirty="0"/>
              <a:t>RGB</a:t>
            </a:r>
            <a:r>
              <a:rPr lang="zh-CN" altLang="en-US" dirty="0"/>
              <a:t>，需配合“</a:t>
            </a:r>
            <a:r>
              <a:rPr lang="en-US" altLang="zh-CN" dirty="0"/>
              <a:t>RGB</a:t>
            </a:r>
            <a:r>
              <a:rPr lang="zh-CN" altLang="en-US" dirty="0"/>
              <a:t>显示”指令才行。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指令学习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20CCA3-FAE3-4ECC-95D3-63DBE31D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56" y="3078978"/>
            <a:ext cx="2952750" cy="4762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B4A04D-BC68-4DE6-9405-2FB2D5003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94" y="1938649"/>
            <a:ext cx="3600450" cy="47625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5C4533A-431E-49B9-98C2-BC777848E987}"/>
              </a:ext>
            </a:extLst>
          </p:cNvPr>
          <p:cNvSpPr/>
          <p:nvPr/>
        </p:nvSpPr>
        <p:spPr>
          <a:xfrm>
            <a:off x="4227268" y="1638682"/>
            <a:ext cx="7280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使用这个指令可以设置指定的</a:t>
            </a:r>
            <a:r>
              <a:rPr lang="en-US" altLang="zh-CN" dirty="0"/>
              <a:t>RGB</a:t>
            </a:r>
            <a:r>
              <a:rPr lang="zh-CN" altLang="en-US" dirty="0"/>
              <a:t>灯发出光线的颜色以及亮度。指令默认是第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RGB</a:t>
            </a:r>
            <a:r>
              <a:rPr lang="zh-CN" altLang="en-US" dirty="0"/>
              <a:t>灯红色、亮度</a:t>
            </a:r>
            <a:r>
              <a:rPr lang="en-US" altLang="zh-CN" dirty="0"/>
              <a:t>50</a:t>
            </a:r>
            <a:r>
              <a:rPr lang="zh-CN" altLang="en-US" dirty="0"/>
              <a:t>。通过下拉列表可以选择</a:t>
            </a:r>
            <a:r>
              <a:rPr lang="en-US" altLang="zh-CN" dirty="0"/>
              <a:t>8</a:t>
            </a:r>
            <a:r>
              <a:rPr lang="zh-CN" altLang="en-US" dirty="0"/>
              <a:t>个灯、</a:t>
            </a:r>
            <a:r>
              <a:rPr lang="en-US" altLang="zh-CN" dirty="0"/>
              <a:t>8</a:t>
            </a:r>
            <a:r>
              <a:rPr lang="zh-CN" altLang="en-US" dirty="0"/>
              <a:t>种颜色。运行这条指令不能直接点亮</a:t>
            </a:r>
            <a:r>
              <a:rPr lang="en-US" altLang="zh-CN" dirty="0"/>
              <a:t>RGB</a:t>
            </a:r>
            <a:r>
              <a:rPr lang="zh-CN" altLang="en-US" dirty="0"/>
              <a:t>，需配合“</a:t>
            </a:r>
            <a:r>
              <a:rPr lang="en-US" altLang="zh-CN" dirty="0"/>
              <a:t>RGB</a:t>
            </a:r>
            <a:r>
              <a:rPr lang="zh-CN" altLang="en-US" dirty="0"/>
              <a:t>显示”指令才行。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DE29999-A3BC-4185-B117-E256C5FA8BC1}"/>
              </a:ext>
            </a:extLst>
          </p:cNvPr>
          <p:cNvSpPr/>
          <p:nvPr/>
        </p:nvSpPr>
        <p:spPr>
          <a:xfrm>
            <a:off x="4227268" y="2931731"/>
            <a:ext cx="7350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与上面指令相似，但这条指令是指让</a:t>
            </a:r>
            <a:r>
              <a:rPr lang="en-US" altLang="zh-CN" dirty="0"/>
              <a:t>RGB</a:t>
            </a:r>
            <a:r>
              <a:rPr lang="zh-CN" altLang="en-US" dirty="0"/>
              <a:t>模块上所有的</a:t>
            </a:r>
            <a:r>
              <a:rPr lang="en-US" altLang="zh-CN" dirty="0"/>
              <a:t>RGB</a:t>
            </a:r>
            <a:r>
              <a:rPr lang="zh-CN" altLang="en-US" dirty="0"/>
              <a:t>灯亮指定的颜色和亮度，共</a:t>
            </a:r>
            <a:r>
              <a:rPr lang="en-US" altLang="zh-CN" dirty="0"/>
              <a:t>8</a:t>
            </a:r>
            <a:r>
              <a:rPr lang="zh-CN" altLang="en-US" dirty="0"/>
              <a:t>种颜色可选。运行这条指令不能直接点亮</a:t>
            </a:r>
            <a:r>
              <a:rPr lang="en-US" altLang="zh-CN" dirty="0"/>
              <a:t>RGB</a:t>
            </a:r>
            <a:r>
              <a:rPr lang="zh-CN" altLang="en-US" dirty="0"/>
              <a:t>，需配合“</a:t>
            </a:r>
            <a:r>
              <a:rPr lang="en-US" altLang="zh-CN" dirty="0"/>
              <a:t>RGB</a:t>
            </a:r>
            <a:r>
              <a:rPr lang="zh-CN" altLang="en-US" dirty="0"/>
              <a:t>显示”指令才行。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32C610-BCBE-4B55-8D91-DDCAF9826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228" y="4171321"/>
            <a:ext cx="1054554" cy="4762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A66E22C-E455-443F-96BB-9D7C2B9541F2}"/>
              </a:ext>
            </a:extLst>
          </p:cNvPr>
          <p:cNvSpPr/>
          <p:nvPr/>
        </p:nvSpPr>
        <p:spPr>
          <a:xfrm>
            <a:off x="4351448" y="4224780"/>
            <a:ext cx="6349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使用这个指令可以让</a:t>
            </a:r>
            <a:r>
              <a:rPr lang="en-US" altLang="zh-CN" dirty="0"/>
              <a:t>RGB</a:t>
            </a:r>
            <a:r>
              <a:rPr lang="zh-CN" altLang="en-US" dirty="0"/>
              <a:t>模块按照之前设定的颜色进行显示。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795" y="12781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CDE8CD0-952D-467F-B7FE-9B91A0FED0A7}"/>
              </a:ext>
            </a:extLst>
          </p:cNvPr>
          <p:cNvSpPr txBox="1"/>
          <p:nvPr/>
        </p:nvSpPr>
        <p:spPr>
          <a:xfrm>
            <a:off x="1480457" y="5782491"/>
            <a:ext cx="16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点亮</a:t>
            </a:r>
            <a:r>
              <a:rPr lang="en-US" altLang="zh-CN" dirty="0"/>
              <a:t>4</a:t>
            </a:r>
            <a:r>
              <a:rPr lang="zh-CN" altLang="en-US" dirty="0"/>
              <a:t>颗</a:t>
            </a:r>
            <a:r>
              <a:rPr lang="en-US" altLang="zh-CN" dirty="0"/>
              <a:t>RGB</a:t>
            </a:r>
            <a:r>
              <a:rPr lang="zh-CN" altLang="en-US" dirty="0"/>
              <a:t>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905D27-65C1-4CDD-8B12-C99EF9FFD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44" y="2018631"/>
            <a:ext cx="3952875" cy="29241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E16398-33A6-4F3E-A64A-AF95F7A44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142" y="497713"/>
            <a:ext cx="4414233" cy="46999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E60B696-62A5-4DC9-93E5-24A5D960D445}"/>
              </a:ext>
            </a:extLst>
          </p:cNvPr>
          <p:cNvSpPr txBox="1"/>
          <p:nvPr/>
        </p:nvSpPr>
        <p:spPr>
          <a:xfrm>
            <a:off x="5339127" y="57431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转盘灯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795" y="12781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CDE8CD0-952D-467F-B7FE-9B91A0FED0A7}"/>
              </a:ext>
            </a:extLst>
          </p:cNvPr>
          <p:cNvSpPr txBox="1"/>
          <p:nvPr/>
        </p:nvSpPr>
        <p:spPr>
          <a:xfrm>
            <a:off x="2851914" y="41505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变色灯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2CA40D-A9C5-4CB6-8EE8-A602651B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15" y="1541769"/>
            <a:ext cx="11182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57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471</Words>
  <Application>Microsoft Office PowerPoint</Application>
  <PresentationFormat>宽屏</PresentationFormat>
  <Paragraphs>51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54</cp:revision>
  <dcterms:created xsi:type="dcterms:W3CDTF">2019-11-11T11:40:00Z</dcterms:created>
  <dcterms:modified xsi:type="dcterms:W3CDTF">2020-05-07T01:14:37Z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2052-11.1.0.9198</vt:lpwstr>
  </property>
</Properties>
</file>