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2" r:id="rId8"/>
    <p:sldId id="2326" r:id="rId9"/>
    <p:sldId id="2324" r:id="rId10"/>
    <p:sldId id="2327" r:id="rId11"/>
    <p:sldId id="2328" r:id="rId12"/>
    <p:sldId id="2325" r:id="rId13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301839" y="3384130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实验箱介绍</a:t>
            </a:r>
            <a:endParaRPr lang="zh-CN" altLang="en-US" sz="4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33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工作模式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编译下载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76523" y="1045849"/>
            <a:ext cx="5562011" cy="335135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实验箱运用交互式可编程模式，可通过它获得对电子元器件及传感器的认识，理解它们的工作原理，并学会通过编程控制输入输出模块，实现各种创意，除好搭酷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-Nano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以外，它还可以连接兼容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Arduino 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的各种主控板，通过学习不同主控的编程，还能提升思维能力，实验箱设置多个扩展接口，连接其他通用模块、蓝牙模块和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WiFi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模块等，实现更全面的功能，还能进一步提高学生的动手能力。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39" y="1107194"/>
            <a:ext cx="5542084" cy="47612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硬件</a:t>
            </a: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1212491" y="1215235"/>
            <a:ext cx="9779725" cy="8583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将主控板连接到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MCU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位置（注意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USB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接口朝外）。通过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USB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线将好搭酷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连接到电脑，电脑检测到名称为“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haohaodada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的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盘。（注意此时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实验箱电源应处于关闭状态）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>
            <a:fillRect/>
          </a:stretch>
        </p:blipFill>
        <p:spPr>
          <a:xfrm>
            <a:off x="1200496" y="2073595"/>
            <a:ext cx="5317374" cy="41705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69424" y="5127097"/>
            <a:ext cx="412785" cy="917694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6209211" y="5050971"/>
            <a:ext cx="308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72698" y="486630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OFF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工作模式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6200" y="3257344"/>
            <a:ext cx="9076429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运行模式：将电源键拨到</a:t>
            </a:r>
            <a:r>
              <a:rPr lang="en-US" altLang="zh-CN" dirty="0"/>
              <a:t>"ON“</a:t>
            </a:r>
            <a:r>
              <a:rPr lang="zh-CN" altLang="en-US" dirty="0"/>
              <a:t>开机，绿色电源指示灯常亮。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下载模式：将电源键拨到“</a:t>
            </a:r>
            <a:r>
              <a:rPr lang="en-US" altLang="zh-CN" dirty="0"/>
              <a:t>OFF”</a:t>
            </a:r>
            <a:r>
              <a:rPr lang="zh-CN" altLang="en-US" dirty="0"/>
              <a:t>关机，使用</a:t>
            </a:r>
            <a:r>
              <a:rPr lang="en-US" altLang="zh-CN" dirty="0"/>
              <a:t>Nano</a:t>
            </a:r>
            <a:r>
              <a:rPr lang="zh-CN" altLang="en-US" dirty="0"/>
              <a:t>的</a:t>
            </a:r>
            <a:r>
              <a:rPr lang="en-US" altLang="zh-CN" dirty="0"/>
              <a:t>USB</a:t>
            </a:r>
            <a:r>
              <a:rPr lang="zh-CN" altLang="en-US" dirty="0"/>
              <a:t>数据线将</a:t>
            </a:r>
            <a:r>
              <a:rPr lang="en-US" altLang="zh-CN" dirty="0"/>
              <a:t>Nano</a:t>
            </a:r>
            <a:r>
              <a:rPr lang="zh-CN" altLang="en-US" dirty="0"/>
              <a:t>主控板与计算机连接，电脑检测到</a:t>
            </a:r>
            <a:r>
              <a:rPr lang="en-US" altLang="zh-CN" dirty="0"/>
              <a:t>U</a:t>
            </a:r>
            <a:r>
              <a:rPr lang="zh-CN" altLang="en-US" dirty="0"/>
              <a:t>盘，即可下载程序。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充电模式：连接方口</a:t>
            </a:r>
            <a:r>
              <a:rPr lang="en-US" altLang="zh-CN" dirty="0"/>
              <a:t>USB</a:t>
            </a:r>
            <a:r>
              <a:rPr lang="zh-CN" altLang="en-US" dirty="0"/>
              <a:t>数据线至计算机口或充电器，充电指示灯在充电时亮红灯，充满电亮蓝灯。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3184" y="1085811"/>
            <a:ext cx="4354585" cy="1860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1088555" y="1289619"/>
            <a:ext cx="10809411" cy="44286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使用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实验箱的在线编程环境编写程序，控制实验箱板载的传感器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8556" y="1892391"/>
            <a:ext cx="9997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将电源键拨到“</a:t>
            </a:r>
            <a:r>
              <a:rPr lang="en-US" altLang="zh-CN" dirty="0"/>
              <a:t>OFF”</a:t>
            </a:r>
            <a:r>
              <a:rPr lang="zh-CN" altLang="en-US" dirty="0"/>
              <a:t>关机，使用</a:t>
            </a:r>
            <a:r>
              <a:rPr lang="en-US" altLang="zh-CN" dirty="0"/>
              <a:t>USB</a:t>
            </a:r>
            <a:r>
              <a:rPr lang="zh-CN" altLang="en-US" dirty="0"/>
              <a:t>数据线连接好搭酷</a:t>
            </a:r>
            <a:r>
              <a:rPr lang="en-US" altLang="zh-CN" dirty="0"/>
              <a:t>Nano</a:t>
            </a:r>
            <a:r>
              <a:rPr lang="zh-CN" altLang="en-US" dirty="0"/>
              <a:t>到电脑，计算机检测到“</a:t>
            </a:r>
            <a:r>
              <a:rPr lang="en-US" altLang="zh-CN" dirty="0" err="1"/>
              <a:t>haohaodada</a:t>
            </a:r>
            <a:r>
              <a:rPr lang="zh-CN" altLang="en-US" dirty="0"/>
              <a:t>”</a:t>
            </a:r>
            <a:r>
              <a:rPr lang="en-US" altLang="zh-CN" dirty="0"/>
              <a:t>U</a:t>
            </a:r>
            <a:r>
              <a:rPr lang="zh-CN" altLang="en-US" dirty="0"/>
              <a:t>盘</a:t>
            </a:r>
            <a:r>
              <a:rPr lang="en-US" altLang="zh-CN" dirty="0"/>
              <a:t>,</a:t>
            </a:r>
            <a:r>
              <a:rPr lang="zh-CN" altLang="en-US" dirty="0"/>
              <a:t>表示进入下载模式。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5135" t="69298" r="42849" b="20946"/>
          <a:stretch>
            <a:fillRect/>
          </a:stretch>
        </p:blipFill>
        <p:spPr>
          <a:xfrm>
            <a:off x="1979686" y="2516180"/>
            <a:ext cx="2534194" cy="5900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04098" y="3232786"/>
            <a:ext cx="1043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进入好好搭搭在线编程平台，登录账户在创作界面找到</a:t>
            </a:r>
            <a:r>
              <a:rPr lang="en-US" altLang="zh-CN" dirty="0"/>
              <a:t>Nano</a:t>
            </a:r>
            <a:r>
              <a:rPr lang="zh-CN" altLang="en-US" dirty="0"/>
              <a:t>实验箱，单击进入编程界面编写程序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41" y="4060936"/>
            <a:ext cx="2141263" cy="20694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7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8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4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732" y="1115865"/>
            <a:ext cx="10371908" cy="3435558"/>
          </a:xfrm>
          <a:prstGeom prst="rect">
            <a:avLst/>
          </a:prstGeom>
        </p:spPr>
      </p:pic>
      <p:sp>
        <p:nvSpPr>
          <p:cNvPr id="5" name="矩形 12"/>
          <p:cNvSpPr/>
          <p:nvPr/>
        </p:nvSpPr>
        <p:spPr>
          <a:xfrm>
            <a:off x="0" y="6626213"/>
            <a:ext cx="12192000" cy="32467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732" y="419113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指令区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59013" y="3303498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图形指令编程区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09801" y="3626504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字符代码编程区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67306" y="118002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菜单栏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8469085" y="1458949"/>
            <a:ext cx="0" cy="361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68975" y="181346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下载按钮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3755" y="5308648"/>
            <a:ext cx="1043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程序编写完成后，单击下载到设备，下载到“</a:t>
            </a:r>
            <a:r>
              <a:rPr lang="en-US" altLang="zh-CN" dirty="0" err="1"/>
              <a:t>haohaodada</a:t>
            </a:r>
            <a:r>
              <a:rPr lang="zh-CN" altLang="en-US" dirty="0"/>
              <a:t>”</a:t>
            </a:r>
            <a:r>
              <a:rPr lang="en-US" altLang="zh-CN" dirty="0"/>
              <a:t>U</a:t>
            </a:r>
            <a:r>
              <a:rPr lang="zh-CN" altLang="en-US" dirty="0"/>
              <a:t>盘中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4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矩形 12"/>
          <p:cNvSpPr/>
          <p:nvPr/>
        </p:nvSpPr>
        <p:spPr>
          <a:xfrm>
            <a:off x="0" y="6626213"/>
            <a:ext cx="12192000" cy="32467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7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8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88556" y="1268602"/>
            <a:ext cx="814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使用好搭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Block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离线版编程软件或进入好搭酷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的在线编程环境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编写程序。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（具体对应引脚参考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实验箱上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LED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灯下方标记的引脚）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>
            <a:fillRect/>
          </a:stretch>
        </p:blipFill>
        <p:spPr>
          <a:xfrm>
            <a:off x="2817130" y="1995218"/>
            <a:ext cx="5317374" cy="417056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53646" y="3429000"/>
            <a:ext cx="566057" cy="97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869576" y="3494315"/>
            <a:ext cx="269269" cy="97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794</Words>
  <Application>WPS 演示</Application>
  <PresentationFormat>宽屏</PresentationFormat>
  <Paragraphs>93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44</cp:revision>
  <dcterms:created xsi:type="dcterms:W3CDTF">2019-11-11T11:40:00Z</dcterms:created>
  <dcterms:modified xsi:type="dcterms:W3CDTF">2020-05-08T05:24:12Z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