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314" r:id="rId2"/>
    <p:sldId id="2316" r:id="rId3"/>
    <p:sldId id="2315" r:id="rId4"/>
    <p:sldId id="1489" r:id="rId5"/>
    <p:sldId id="2322" r:id="rId6"/>
    <p:sldId id="2323" r:id="rId7"/>
    <p:sldId id="2325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756372" y="2291585"/>
            <a:ext cx="5903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Nano</a:t>
            </a:r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实验箱微课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301839" y="3384130"/>
            <a:ext cx="5333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板载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灯的控制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14984" y="1216132"/>
            <a:ext cx="4539832" cy="776637"/>
            <a:chOff x="2034026" y="1655335"/>
            <a:chExt cx="3649632" cy="624349"/>
          </a:xfrm>
        </p:grpSpPr>
        <p:sp>
          <p:nvSpPr>
            <p:cNvPr id="21" name="ïş1îḓê"/>
            <p:cNvSpPr/>
            <p:nvPr/>
          </p:nvSpPr>
          <p:spPr>
            <a:xfrm>
              <a:off x="2034026" y="165533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基础知识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指令学习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64515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466328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程序代码</a:t>
              </a:r>
            </a:p>
          </p:txBody>
        </p:sp>
      </p:grpSp>
      <p:sp>
        <p:nvSpPr>
          <p:cNvPr id="16" name="isļíḋe"/>
          <p:cNvSpPr/>
          <p:nvPr/>
        </p:nvSpPr>
        <p:spPr bwMode="auto">
          <a:xfrm>
            <a:off x="5921953" y="4656367"/>
            <a:ext cx="3562311" cy="6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lnSpc>
                <a:spcPct val="120000"/>
              </a:lnSpc>
            </a:pPr>
            <a:endParaRPr lang="zh-CN" altLang="en-US" sz="3200" spc="1200" dirty="0"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0495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基础知识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97475" y="2794000"/>
            <a:ext cx="46456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260139" y="2644146"/>
            <a:ext cx="17894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板载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LED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灯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60139" y="3252152"/>
            <a:ext cx="29883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内部连接，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D13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是其引脚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2253D69-539F-486B-84D5-0B79504EC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551" y="1065631"/>
            <a:ext cx="2367835" cy="4771821"/>
          </a:xfrm>
          <a:prstGeom prst="rect">
            <a:avLst/>
          </a:prstGeom>
        </p:spPr>
      </p:pic>
      <p:cxnSp>
        <p:nvCxnSpPr>
          <p:cNvPr id="4" name="直接箭头连接符 3"/>
          <p:cNvCxnSpPr/>
          <p:nvPr/>
        </p:nvCxnSpPr>
        <p:spPr>
          <a:xfrm flipV="1">
            <a:off x="3345180" y="2956560"/>
            <a:ext cx="3720465" cy="11106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-10795" y="10686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指令学习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08574" y="2800393"/>
            <a:ext cx="98522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这条指令在基础功能类别指令中。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pitchFamily="34" charset="-122"/>
            </a:endParaRPr>
          </a:p>
          <a:p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pitchFamily="34" charset="-122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指令默认端口为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、输出为高；通过点击下拉列表可以选择多个端口，选择高或低；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D13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引脚；高代表高电压，灯亮；低代表低电压，灯灭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E1C610B-8E40-4C93-9DE4-02C6199A8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477" y="1319318"/>
            <a:ext cx="6108676" cy="11070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程序编写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2EDAF23-E7F5-4B1B-B454-F1EF4377D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8" y="1996318"/>
            <a:ext cx="3857171" cy="202704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2325492-9C5C-467F-9C74-CBBA5765CF91}"/>
              </a:ext>
            </a:extLst>
          </p:cNvPr>
          <p:cNvSpPr txBox="1"/>
          <p:nvPr/>
        </p:nvSpPr>
        <p:spPr>
          <a:xfrm>
            <a:off x="2351314" y="477229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1368A5F-A3B5-46C9-9408-758E80EA2FFD}"/>
              </a:ext>
            </a:extLst>
          </p:cNvPr>
          <p:cNvSpPr txBox="1"/>
          <p:nvPr/>
        </p:nvSpPr>
        <p:spPr>
          <a:xfrm>
            <a:off x="1733006" y="4298515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点亮板载</a:t>
            </a:r>
            <a:r>
              <a:rPr lang="en-US" altLang="zh-CN" dirty="0"/>
              <a:t>LED</a:t>
            </a:r>
            <a:r>
              <a:rPr lang="zh-CN" altLang="en-US" dirty="0"/>
              <a:t>灯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E1C9E14-875E-4610-993E-5170E4F7F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105" y="951402"/>
            <a:ext cx="3876257" cy="3130419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CEC248DA-5DFC-499F-9FB7-6160A7B273AA}"/>
              </a:ext>
            </a:extLst>
          </p:cNvPr>
          <p:cNvSpPr txBox="1"/>
          <p:nvPr/>
        </p:nvSpPr>
        <p:spPr>
          <a:xfrm>
            <a:off x="5657534" y="4221502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板载</a:t>
            </a:r>
            <a:r>
              <a:rPr lang="en-US" altLang="zh-CN" dirty="0"/>
              <a:t>LED</a:t>
            </a:r>
            <a:r>
              <a:rPr lang="zh-CN" altLang="en-US"/>
              <a:t>灯闪烁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126</Words>
  <Application>Microsoft Office PowerPoint</Application>
  <PresentationFormat>宽屏</PresentationFormat>
  <Paragraphs>39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等线</vt:lpstr>
      <vt:lpstr>黑体</vt:lpstr>
      <vt:lpstr>思源黑体</vt:lpstr>
      <vt:lpstr>宋体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49</cp:revision>
  <dcterms:created xsi:type="dcterms:W3CDTF">2019-11-11T11:40:00Z</dcterms:created>
  <dcterms:modified xsi:type="dcterms:W3CDTF">2020-05-07T01:14:15Z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2052-11.1.0.9198</vt:lpwstr>
  </property>
</Properties>
</file>