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314" r:id="rId2"/>
    <p:sldId id="2346" r:id="rId3"/>
    <p:sldId id="2315" r:id="rId4"/>
    <p:sldId id="1489" r:id="rId5"/>
    <p:sldId id="2338" r:id="rId6"/>
    <p:sldId id="2347" r:id="rId7"/>
    <p:sldId id="2339" r:id="rId8"/>
    <p:sldId id="2349" r:id="rId9"/>
    <p:sldId id="2350" r:id="rId10"/>
    <p:sldId id="2351" r:id="rId11"/>
    <p:sldId id="2353" r:id="rId12"/>
    <p:sldId id="2354" r:id="rId13"/>
    <p:sldId id="2355" r:id="rId14"/>
    <p:sldId id="232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21970" y="1427480"/>
            <a:ext cx="4220043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要让亮度传感器控制彩色LED亮灭，需要对亮度传感器的值进行判断：如果亮度传感器所连接的模拟口读取的值小于“100”、也就是周围光线比较暗，那么点亮主板上的彩色 LED；否则熄灭彩色LED。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243012"/>
            <a:ext cx="4572000" cy="43719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3415" y="1843405"/>
            <a:ext cx="28213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白天叫不亮的灯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的程序示意图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030" y="659765"/>
            <a:ext cx="5238750" cy="4983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75180" y="1739265"/>
            <a:ext cx="70097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你能否换一种编写方式来编写白天叫不亮的灯呢？</a:t>
            </a: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除了使用亮度和声音传感器控制灯光，你还能让灯光控制更智能、使用更方便吗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声音传感器</a:t>
            </a:r>
          </a:p>
          <a:p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亮度传感器  的使用</a:t>
            </a: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8554" y="1998345"/>
            <a:ext cx="7282061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普通灯一般使用机械开关控制亮灭，而智能灯使用各种传感器控制亮灭。本课将学习制作一种智能声控灯，它能够在检测到周围光线比较暗、同时声音强度达到指定值以上时自动点亮。不仅能够给使用者带来方便，还可以节约用电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065655"/>
            <a:ext cx="527812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声音传感器里面有一个对声音敏感的电容式驻极体话筒，声波会使话筒内的驻极体薄膜振动，产生电压变化，通过转化和采集后输出具体数值。</a:t>
            </a:r>
          </a:p>
          <a:p>
            <a:pPr>
              <a:lnSpc>
                <a:spcPct val="150000"/>
              </a:lnSpc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好搭BOX套件中的声音传感器输出的声音强度取值范围是（0，4095）。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3910" y="1344295"/>
            <a:ext cx="3302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声音传感器模块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83830" y="4072890"/>
            <a:ext cx="3094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声音传感器模块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970" y="1454150"/>
            <a:ext cx="4160520" cy="2534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4555" y="2154555"/>
            <a:ext cx="5278120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亮度传感器其实是一个光敏管，能够感知周围光线的强度，通过转化和采集后输出具体数值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好搭BOX套件中亮度传感器输出的光线强度取值范围是（0，4095）。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3910" y="1344295"/>
            <a:ext cx="3302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亮度传感器模块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45375" y="3855085"/>
            <a:ext cx="3094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亮度传感器模块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015" y="996315"/>
            <a:ext cx="4467225" cy="26015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36198" y="2260853"/>
            <a:ext cx="640308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这个指令在输入类别指令中。</a:t>
            </a: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使用这个指令可以读取声音传感器的输出值。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713" y="2590801"/>
            <a:ext cx="2404111" cy="5389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81466" y="2037273"/>
            <a:ext cx="629608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这个指令在输入类别指令中。</a:t>
            </a: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使用这个指令可以读取亮度传感器的输出值。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587" y="2360538"/>
            <a:ext cx="2380389" cy="552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第一步：搭建硬件，连接网络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1" y="1812006"/>
            <a:ext cx="626872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彩色LED模块、数码管模块、声音传感器模块、亮度传感器模块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，放置在主控板上的任意六边形位置，磁铁吸合；打开主控板电源开关，等待主控板连接网络成功。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949" y="3603355"/>
            <a:ext cx="3580765" cy="28448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427</Words>
  <Application>Microsoft Office PowerPoint</Application>
  <PresentationFormat>宽屏</PresentationFormat>
  <Paragraphs>86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56</cp:revision>
  <dcterms:created xsi:type="dcterms:W3CDTF">2019-11-11T11:40:00Z</dcterms:created>
  <dcterms:modified xsi:type="dcterms:W3CDTF">2020-05-07T01:54:57Z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