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314" r:id="rId2"/>
    <p:sldId id="2316" r:id="rId3"/>
    <p:sldId id="2315" r:id="rId4"/>
    <p:sldId id="1489" r:id="rId5"/>
    <p:sldId id="2326" r:id="rId6"/>
    <p:sldId id="2338" r:id="rId7"/>
    <p:sldId id="2339" r:id="rId8"/>
    <p:sldId id="2346" r:id="rId9"/>
    <p:sldId id="2353" r:id="rId10"/>
    <p:sldId id="2354" r:id="rId11"/>
    <p:sldId id="2329" r:id="rId12"/>
    <p:sldId id="2330" r:id="rId13"/>
    <p:sldId id="2323" r:id="rId14"/>
    <p:sldId id="232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5130" y="2444750"/>
            <a:ext cx="43961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先尝试点亮一个彩色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灯吧！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685" y="2037080"/>
            <a:ext cx="7167880" cy="13569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335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5010" y="2122170"/>
            <a:ext cx="24676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随机点亮一盏灯的程序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575" y="1885315"/>
            <a:ext cx="6946900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45615" y="1538605"/>
            <a:ext cx="700024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如何让6盏灯实现按顺序亮灭呢？同样6盏灯都显示一样的颜色，且每次只亮一盏灯？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绚丽的灯光可不仅仅只会顺序随机，还可以颜色随机；不仅仅只会按顺序依次点亮还可以按逆序依次点亮；你是否能够创造出更多好玩的灯光效果呢？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252309" y="2923120"/>
            <a:ext cx="5333873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彩色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的使用</a:t>
            </a:r>
          </a:p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——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炫彩灯光秀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78305" y="1375410"/>
            <a:ext cx="687324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1879年10月21日，“发明大王”爱迪生点燃了世界上第一盏电灯，当时电灯还是照明的器具，现在灯不仅可以作为发光装置，更是环境装饰的小能手。HALO PARK光乐园以“光与好玩的一切”为主题，用灯光的炫彩变化，绘画不一样的世界，有科幻的HALO DOG，有灿烂的海底两万里，有奇妙的森林迷宫，还有更多创意等待着小朋友们的参与，下面我们就一起来走进炫彩灯光的世界。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90245" y="1773555"/>
            <a:ext cx="495300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上节课我们认识的红黄绿三色LED灯，每个灯都只能发出一种固定颜色的灯光，那要是想要让每个灯都能发出一百种、一千种、一万种甚至更多的色彩应该怎么办呢？</a:t>
            </a:r>
          </a:p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好搭BOX给大家带来了一个新工具，叫做彩色LED，下面我们来一起认识一下。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265" y="1927225"/>
            <a:ext cx="4029075" cy="25546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960245" y="2116455"/>
            <a:ext cx="555498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彩色LED是由红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绿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蓝三种颜色的发光二极管组成的、可以发出彩色光线的元件。彩色LED模块由6个RGB </a:t>
            </a: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LED灯珠组成，每个灯珠边上都有编号，可以使用指令，根据编号控制这些灯珠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RGB是一种颜色模式，通过设置不同的R（红）G（绿）B（蓝）颜色值，可以显示出人类视力所能感知的几乎所有颜色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5055" y="1391920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彩色</a:t>
            </a:r>
            <a:r>
              <a:rPr lang="en-US" altLang="zh-CN" sz="2400" b="1"/>
              <a:t>LED</a:t>
            </a:r>
            <a:r>
              <a:rPr lang="zh-CN" altLang="en-US" sz="2400" b="1"/>
              <a:t>模块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70245" y="1520190"/>
            <a:ext cx="533463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该指令在输出类别指令中。</a:t>
            </a:r>
          </a:p>
          <a:p>
            <a:pPr>
              <a:lnSpc>
                <a:spcPct val="150000"/>
              </a:lnSpc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使用该指令可以设置两项内容：1是可以指定点亮某个编号的灯；2是可以指定点亮灯的颜色。指令默认是点亮编号为“1”的灯，红色值、绿色值、蓝色值均为“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0”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。若要点亮指定编号的灯，可以直接输入；“红”、“绿”、“蓝”这三个颜色参数值可以直接输入。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" y="2446020"/>
            <a:ext cx="5381625" cy="5511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865495" y="2224405"/>
            <a:ext cx="52000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该指令在输出类别指令中。</a:t>
            </a:r>
          </a:p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该条语句可以让6个LED灯都处于熄灭的状态。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85" y="2280285"/>
            <a:ext cx="3855720" cy="10579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31062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第一步：搭建硬件，连接网络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1471" y="2010052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将彩色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模块，放置在主控板上的任意六边形位置，磁铁吸合；打开主控板电源开关，等待主控板连接网络成功。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170" y="3486150"/>
            <a:ext cx="4027170" cy="29387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559</Words>
  <Application>Microsoft Office PowerPoint</Application>
  <PresentationFormat>宽屏</PresentationFormat>
  <Paragraphs>81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47</cp:revision>
  <dcterms:created xsi:type="dcterms:W3CDTF">2019-11-11T11:40:00Z</dcterms:created>
  <dcterms:modified xsi:type="dcterms:W3CDTF">2020-05-06T08:45:31Z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