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38" r:id="rId8"/>
    <p:sldId id="2339" r:id="rId9"/>
    <p:sldId id="2327" r:id="rId10"/>
    <p:sldId id="2328" r:id="rId11"/>
    <p:sldId id="2329" r:id="rId12"/>
    <p:sldId id="2330" r:id="rId13"/>
    <p:sldId id="2323" r:id="rId14"/>
    <p:sldId id="2325" r:id="rId15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5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  <a:endParaRPr lang="zh-CN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8070" y="652145"/>
            <a:ext cx="4662170" cy="38798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0720" y="1555750"/>
            <a:ext cx="376745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制作一个声控风扇，用声音传感器控制电机的启动，当声音传感器检测到的数值大于正常说话时的数值，电机启动，这个程序代码的核心是对声音传感器检测到的数值进行判断。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8390" y="1563361"/>
            <a:ext cx="7720632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记录一下不同环境下，声音传感器的具体数值。</a:t>
            </a:r>
            <a:endParaRPr 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声控是指通过人声的方式控制的设备，当忙碌其他事情的时候可以很容易地控制设备。例如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在厨房做饭的时候，可以声控启动拨号程序与家人朋友通话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；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在开车的时候可以启动语音导航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你还知道更多声控设备</a:t>
            </a:r>
            <a:r>
              <a:rPr 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及</a:t>
            </a: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其应用方法吗？若之前未曾接触，可以通过网络搜索的方式了解更多信息，并与身边的同学朋友分享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声音传感器的使用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声控风扇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48554" y="2091055"/>
            <a:ext cx="7282061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在周围的生活环境里，我们总能听到各种各样的声音，声音不仅仅丰富了我们生活的世界，同时能够传递信息，声音也能够作为信号控制好搭BOX套件里的一些硬件模块。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8390" y="2065655"/>
            <a:ext cx="527812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声音传感器里面有一个对声音敏感的电容式驻极体话筒，声波会使话筒内的驻极体薄膜振动，产生电压变化，通过转化和采集后输出具体数值。</a:t>
            </a: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好搭BOX套件中的声音传感器输出的声音强度取值范围是（0，4095）。</a:t>
            </a: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73910" y="1344295"/>
            <a:ext cx="3302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声音传感器模块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3830" y="4072890"/>
            <a:ext cx="30949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声音传感器模块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25970" y="1454150"/>
            <a:ext cx="4160520" cy="25349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36198" y="2260853"/>
            <a:ext cx="6403089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使用这个指令可以读取声音传感器的输出值。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0042" y="2241389"/>
            <a:ext cx="2563597" cy="6266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6045" y="120110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6044" y="1725139"/>
            <a:ext cx="7415159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将数码管模块、声音传感器模块以及电机模块放置于主控板上，并把风扇页安装到电机模块上；接着用USB线把主控板和计算机连接起来，打开主控板电源开关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2418" y="3277376"/>
            <a:ext cx="4042410" cy="31064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9051" y="1150626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第二步：运行插件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390" y="1602083"/>
            <a:ext cx="66040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打开“好好搭搭硬件下载”插件，确认插件程序显示“打开端口成功”。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8389" y="3316445"/>
            <a:ext cx="6603999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“好搭BOX智能实验箱”模板，进入“模板项目页”；在“模板项目页”中单击网页右上角的“转到设计页”按钮，进入“好搭BOX编程设计页”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9051" y="2866858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第三步：进入网站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8740" y="18560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1970" y="1799590"/>
            <a:ext cx="439610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用数码管模块和声音传感器模块制作一个简易的声音测试仪。用数码管显示声音传感器的数值，每隔1秒，声音传感器检测一次环境的声音。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59730" y="997585"/>
            <a:ext cx="5379085" cy="348996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884</Words>
  <Application>WPS 演示</Application>
  <PresentationFormat>宽屏</PresentationFormat>
  <Paragraphs>115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starl</cp:lastModifiedBy>
  <cp:revision>50</cp:revision>
  <dcterms:created xsi:type="dcterms:W3CDTF">2019-11-11T11:40:00Z</dcterms:created>
  <dcterms:modified xsi:type="dcterms:W3CDTF">2020-04-27T02:09:25Z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